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46389E1-E48E-4C16-B021-835B05179D80}" type="datetimeFigureOut">
              <a:rPr lang="ru-RU" smtClean="0"/>
              <a:pPr/>
              <a:t>04.09.2009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C398960-F2ED-4211-9149-19CFF7E078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ФРАЗЕОЛОГИЗМЫ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1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Справедливость</vt:lpstr>
      <vt:lpstr>ФРАЗЕОЛОГИЗМЫ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ФРАЗЕОЛОГИЗМЫ</dc:title>
  <dc:creator>Таня</dc:creator>
  <cp:lastModifiedBy>Таня</cp:lastModifiedBy>
  <cp:revision>10</cp:revision>
  <dcterms:created xsi:type="dcterms:W3CDTF">2009-05-18T14:03:42Z</dcterms:created>
  <dcterms:modified xsi:type="dcterms:W3CDTF">2009-09-04T14:30:49Z</dcterms:modified>
</cp:coreProperties>
</file>