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6AC43-B508-488A-B49C-A699FF41C708}" type="datetimeFigureOut">
              <a:rPr lang="ru-RU" smtClean="0"/>
              <a:t>15.09.2009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3E64-3D5D-40FB-9814-3A00D686B4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6AC43-B508-488A-B49C-A699FF41C708}" type="datetimeFigureOut">
              <a:rPr lang="ru-RU" smtClean="0"/>
              <a:t>15.09.2009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3E64-3D5D-40FB-9814-3A00D686B4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6AC43-B508-488A-B49C-A699FF41C708}" type="datetimeFigureOut">
              <a:rPr lang="ru-RU" smtClean="0"/>
              <a:t>15.09.2009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3E64-3D5D-40FB-9814-3A00D686B4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6AC43-B508-488A-B49C-A699FF41C708}" type="datetimeFigureOut">
              <a:rPr lang="ru-RU" smtClean="0"/>
              <a:t>15.09.2009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3E64-3D5D-40FB-9814-3A00D686B4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6AC43-B508-488A-B49C-A699FF41C708}" type="datetimeFigureOut">
              <a:rPr lang="ru-RU" smtClean="0"/>
              <a:t>15.09.2009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3E64-3D5D-40FB-9814-3A00D686B4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6AC43-B508-488A-B49C-A699FF41C708}" type="datetimeFigureOut">
              <a:rPr lang="ru-RU" smtClean="0"/>
              <a:t>15.09.2009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3E64-3D5D-40FB-9814-3A00D686B4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6AC43-B508-488A-B49C-A699FF41C708}" type="datetimeFigureOut">
              <a:rPr lang="ru-RU" smtClean="0"/>
              <a:t>15.09.2009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3E64-3D5D-40FB-9814-3A00D686B4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6AC43-B508-488A-B49C-A699FF41C708}" type="datetimeFigureOut">
              <a:rPr lang="ru-RU" smtClean="0"/>
              <a:t>15.09.2009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3E64-3D5D-40FB-9814-3A00D686B4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6AC43-B508-488A-B49C-A699FF41C708}" type="datetimeFigureOut">
              <a:rPr lang="ru-RU" smtClean="0"/>
              <a:t>15.09.2009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3E64-3D5D-40FB-9814-3A00D686B4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6AC43-B508-488A-B49C-A699FF41C708}" type="datetimeFigureOut">
              <a:rPr lang="ru-RU" smtClean="0"/>
              <a:t>15.09.2009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3E64-3D5D-40FB-9814-3A00D686B4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6AC43-B508-488A-B49C-A699FF41C708}" type="datetimeFigureOut">
              <a:rPr lang="ru-RU" smtClean="0"/>
              <a:t>15.09.2009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3E64-3D5D-40FB-9814-3A00D686B4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26AC43-B508-488A-B49C-A699FF41C708}" type="datetimeFigureOut">
              <a:rPr lang="ru-RU" smtClean="0"/>
              <a:t>15.09.2009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93E64-3D5D-40FB-9814-3A00D686B48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Пронумеруйте правую колонку в соответствии с левой 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Опека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Дебелый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Маневры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Белесый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Валежник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Современный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Коммивояжер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Гренадер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8992" y="1600200"/>
            <a:ext cx="5257808" cy="4525963"/>
          </a:xfrm>
        </p:spPr>
        <p:txBody>
          <a:bodyPr>
            <a:noAutofit/>
          </a:bodyPr>
          <a:lstStyle/>
          <a:p>
            <a:r>
              <a:rPr lang="ru-RU" sz="2000" b="1" i="1" dirty="0" smtClean="0"/>
              <a:t>…сухие сучья, деревья, упавшие на землю</a:t>
            </a:r>
          </a:p>
          <a:p>
            <a:r>
              <a:rPr lang="ru-RU" sz="2000" b="1" i="1" dirty="0" smtClean="0"/>
              <a:t>…передвижение войск на театре военных действий с целью нанести удар противнику</a:t>
            </a:r>
          </a:p>
          <a:p>
            <a:r>
              <a:rPr lang="ru-RU" sz="2000" b="1" i="1" dirty="0" smtClean="0"/>
              <a:t>…относящийся к настоящему времени, стоящий на уровне своего века, не отсталый</a:t>
            </a:r>
          </a:p>
          <a:p>
            <a:r>
              <a:rPr lang="ru-RU" sz="2000" b="1" i="1" dirty="0" smtClean="0"/>
              <a:t>…толстый, упитанный</a:t>
            </a:r>
          </a:p>
          <a:p>
            <a:r>
              <a:rPr lang="ru-RU" sz="2000" b="1" i="1" dirty="0" smtClean="0"/>
              <a:t>…в царской армии: военнослужащий некоторых привилегированных полков</a:t>
            </a:r>
          </a:p>
          <a:p>
            <a:r>
              <a:rPr lang="ru-RU" sz="2000" b="1" i="1" dirty="0" smtClean="0"/>
              <a:t>…беловатый, тускло-белый</a:t>
            </a:r>
          </a:p>
          <a:p>
            <a:r>
              <a:rPr lang="ru-RU" sz="2000" b="1" i="1" dirty="0" smtClean="0"/>
              <a:t>…забота, попечение</a:t>
            </a:r>
          </a:p>
          <a:p>
            <a:r>
              <a:rPr lang="ru-RU" sz="2000" b="1" i="1" dirty="0" smtClean="0"/>
              <a:t>…разъездной торговый агент какой-нибудь фирмы</a:t>
            </a:r>
            <a:endParaRPr lang="ru-RU" sz="2000" b="1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Укажите слова, в которых есть буква ё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42984"/>
            <a:ext cx="4038600" cy="498317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Опека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Дебелый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Маневры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Белесый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Валежник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Современный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Коммивояжер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Гренадер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8992" y="1142984"/>
            <a:ext cx="5572164" cy="5572164"/>
          </a:xfrm>
        </p:spPr>
        <p:txBody>
          <a:bodyPr>
            <a:noAutofit/>
          </a:bodyPr>
          <a:lstStyle/>
          <a:p>
            <a:r>
              <a:rPr lang="ru-RU" sz="2000" b="1" i="1" dirty="0" smtClean="0"/>
              <a:t>…забота, попечение</a:t>
            </a:r>
          </a:p>
          <a:p>
            <a:r>
              <a:rPr lang="ru-RU" sz="2000" b="1" i="1" dirty="0" smtClean="0"/>
              <a:t>…толстый, упитанный</a:t>
            </a:r>
          </a:p>
          <a:p>
            <a:r>
              <a:rPr lang="ru-RU" sz="2000" b="1" i="1" dirty="0" smtClean="0"/>
              <a:t>…передвижение войск на театре военных действий с целью нанести удар противнику</a:t>
            </a:r>
          </a:p>
          <a:p>
            <a:r>
              <a:rPr lang="ru-RU" sz="2000" b="1" i="1" dirty="0" smtClean="0"/>
              <a:t>…беловатый, тускло-белый</a:t>
            </a:r>
          </a:p>
          <a:p>
            <a:r>
              <a:rPr lang="ru-RU" sz="2000" b="1" i="1" dirty="0" smtClean="0"/>
              <a:t>…сухие сучья, деревья, упавшие на землю</a:t>
            </a:r>
          </a:p>
          <a:p>
            <a:r>
              <a:rPr lang="ru-RU" sz="2000" b="1" i="1" dirty="0" smtClean="0"/>
              <a:t>…относящийся к настоящему времени, стоящий на уровне своего века, не отсталый</a:t>
            </a:r>
          </a:p>
          <a:p>
            <a:r>
              <a:rPr lang="ru-RU" sz="2000" b="1" i="1" dirty="0" smtClean="0"/>
              <a:t>…разъездной торговый агент какой-нибудь фирмы</a:t>
            </a:r>
          </a:p>
          <a:p>
            <a:r>
              <a:rPr lang="ru-RU" sz="2000" b="1" i="1" dirty="0" smtClean="0"/>
              <a:t>…в царской армии: военнослужащий некоторых привилегированных полков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Расставьте ударение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429288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</a:rPr>
              <a:t>Августовский, аристократия, арахис, афера, аэропорты, баловать, бензопровод, вероисповедание, ворота, втридорога, грубы, глухи, досуг, древко, занята, знамение, обеспечение, оптовый, откупорить, премированный, ремень, украинец, </a:t>
            </a:r>
            <a:r>
              <a:rPr lang="ru-RU" sz="4000" b="1" dirty="0" smtClean="0">
                <a:solidFill>
                  <a:srgbClr val="0070C0"/>
                </a:solidFill>
              </a:rPr>
              <a:t>ходатайст</a:t>
            </a:r>
            <a:r>
              <a:rPr lang="ru-RU" sz="4000" b="1" i="1" dirty="0" smtClean="0">
                <a:solidFill>
                  <a:srgbClr val="0070C0"/>
                </a:solidFill>
              </a:rPr>
              <a:t>во</a:t>
            </a:r>
            <a:r>
              <a:rPr lang="ru-RU" sz="4000" dirty="0" smtClean="0">
                <a:solidFill>
                  <a:srgbClr val="0070C0"/>
                </a:solidFill>
              </a:rPr>
              <a:t>.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Расставьте ударение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429288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А</a:t>
            </a:r>
            <a:r>
              <a:rPr lang="ru-RU" sz="4000" b="1" i="1" dirty="0" smtClean="0">
                <a:solidFill>
                  <a:srgbClr val="0070C0"/>
                </a:solidFill>
              </a:rPr>
              <a:t>вгустовский, аристокр</a:t>
            </a:r>
            <a:r>
              <a:rPr lang="ru-RU" sz="4000" b="1" i="1" dirty="0" smtClean="0">
                <a:solidFill>
                  <a:srgbClr val="FF0000"/>
                </a:solidFill>
              </a:rPr>
              <a:t>а</a:t>
            </a:r>
            <a:r>
              <a:rPr lang="ru-RU" sz="4000" b="1" i="1" dirty="0" smtClean="0">
                <a:solidFill>
                  <a:srgbClr val="0070C0"/>
                </a:solidFill>
              </a:rPr>
              <a:t>тия, ар</a:t>
            </a:r>
            <a:r>
              <a:rPr lang="ru-RU" sz="4000" b="1" i="1" dirty="0" smtClean="0">
                <a:solidFill>
                  <a:srgbClr val="FF0000"/>
                </a:solidFill>
              </a:rPr>
              <a:t>а</a:t>
            </a:r>
            <a:r>
              <a:rPr lang="ru-RU" sz="4000" b="1" i="1" dirty="0" smtClean="0">
                <a:solidFill>
                  <a:srgbClr val="0070C0"/>
                </a:solidFill>
              </a:rPr>
              <a:t>хис, аф</a:t>
            </a:r>
            <a:r>
              <a:rPr lang="ru-RU" sz="4000" b="1" i="1" dirty="0" smtClean="0">
                <a:solidFill>
                  <a:srgbClr val="FF0000"/>
                </a:solidFill>
              </a:rPr>
              <a:t>е</a:t>
            </a:r>
            <a:r>
              <a:rPr lang="ru-RU" sz="4000" b="1" i="1" dirty="0" smtClean="0">
                <a:solidFill>
                  <a:srgbClr val="0070C0"/>
                </a:solidFill>
              </a:rPr>
              <a:t>ра, аэроп</a:t>
            </a:r>
            <a:r>
              <a:rPr lang="ru-RU" sz="4000" b="1" i="1" dirty="0" smtClean="0">
                <a:solidFill>
                  <a:srgbClr val="FF0000"/>
                </a:solidFill>
              </a:rPr>
              <a:t>о</a:t>
            </a:r>
            <a:r>
              <a:rPr lang="ru-RU" sz="4000" b="1" i="1" dirty="0" smtClean="0">
                <a:solidFill>
                  <a:srgbClr val="0070C0"/>
                </a:solidFill>
              </a:rPr>
              <a:t>рты, балов</a:t>
            </a:r>
            <a:r>
              <a:rPr lang="ru-RU" sz="4000" b="1" i="1" dirty="0" smtClean="0">
                <a:solidFill>
                  <a:srgbClr val="FF0000"/>
                </a:solidFill>
              </a:rPr>
              <a:t>а</a:t>
            </a:r>
            <a:r>
              <a:rPr lang="ru-RU" sz="4000" b="1" i="1" dirty="0" smtClean="0">
                <a:solidFill>
                  <a:srgbClr val="0070C0"/>
                </a:solidFill>
              </a:rPr>
              <a:t>ть, бензопров</a:t>
            </a:r>
            <a:r>
              <a:rPr lang="ru-RU" sz="4000" b="1" i="1" dirty="0" smtClean="0">
                <a:solidFill>
                  <a:srgbClr val="FF0000"/>
                </a:solidFill>
              </a:rPr>
              <a:t>о</a:t>
            </a:r>
            <a:r>
              <a:rPr lang="ru-RU" sz="4000" b="1" i="1" dirty="0" smtClean="0">
                <a:solidFill>
                  <a:srgbClr val="0070C0"/>
                </a:solidFill>
              </a:rPr>
              <a:t>д, вероиспов</a:t>
            </a:r>
            <a:r>
              <a:rPr lang="ru-RU" sz="4000" b="1" i="1" dirty="0" smtClean="0">
                <a:solidFill>
                  <a:srgbClr val="FF0000"/>
                </a:solidFill>
              </a:rPr>
              <a:t>е</a:t>
            </a:r>
            <a:r>
              <a:rPr lang="ru-RU" sz="4000" b="1" i="1" dirty="0" smtClean="0">
                <a:solidFill>
                  <a:srgbClr val="0070C0"/>
                </a:solidFill>
              </a:rPr>
              <a:t>дание, вор</a:t>
            </a:r>
            <a:r>
              <a:rPr lang="ru-RU" sz="4000" b="1" i="1" dirty="0" smtClean="0">
                <a:solidFill>
                  <a:srgbClr val="FF0000"/>
                </a:solidFill>
              </a:rPr>
              <a:t>о</a:t>
            </a:r>
            <a:r>
              <a:rPr lang="ru-RU" sz="4000" b="1" i="1" dirty="0" smtClean="0">
                <a:solidFill>
                  <a:srgbClr val="0070C0"/>
                </a:solidFill>
              </a:rPr>
              <a:t>та, втр</a:t>
            </a:r>
            <a:r>
              <a:rPr lang="ru-RU" sz="4000" b="1" i="1" dirty="0" smtClean="0">
                <a:solidFill>
                  <a:srgbClr val="FF0000"/>
                </a:solidFill>
              </a:rPr>
              <a:t>и</a:t>
            </a:r>
            <a:r>
              <a:rPr lang="ru-RU" sz="4000" b="1" i="1" dirty="0" smtClean="0">
                <a:solidFill>
                  <a:srgbClr val="0070C0"/>
                </a:solidFill>
              </a:rPr>
              <a:t>дорога, груб</a:t>
            </a:r>
            <a:r>
              <a:rPr lang="ru-RU" sz="4000" b="1" i="1" dirty="0" smtClean="0">
                <a:solidFill>
                  <a:srgbClr val="FF0000"/>
                </a:solidFill>
              </a:rPr>
              <a:t>ы</a:t>
            </a:r>
            <a:r>
              <a:rPr lang="ru-RU" sz="4000" b="1" i="1" dirty="0" smtClean="0">
                <a:solidFill>
                  <a:srgbClr val="0070C0"/>
                </a:solidFill>
              </a:rPr>
              <a:t>, гл</a:t>
            </a:r>
            <a:r>
              <a:rPr lang="ru-RU" sz="4000" b="1" i="1" dirty="0" smtClean="0">
                <a:solidFill>
                  <a:srgbClr val="FF0000"/>
                </a:solidFill>
              </a:rPr>
              <a:t>у</a:t>
            </a:r>
            <a:r>
              <a:rPr lang="ru-RU" sz="4000" b="1" i="1" dirty="0" smtClean="0">
                <a:solidFill>
                  <a:srgbClr val="0070C0"/>
                </a:solidFill>
              </a:rPr>
              <a:t>хи, дос</a:t>
            </a:r>
            <a:r>
              <a:rPr lang="ru-RU" sz="4000" b="1" i="1" dirty="0" smtClean="0">
                <a:solidFill>
                  <a:srgbClr val="FF0000"/>
                </a:solidFill>
              </a:rPr>
              <a:t>у</a:t>
            </a:r>
            <a:r>
              <a:rPr lang="ru-RU" sz="4000" b="1" i="1" dirty="0" smtClean="0">
                <a:solidFill>
                  <a:srgbClr val="0070C0"/>
                </a:solidFill>
              </a:rPr>
              <a:t>г, др</a:t>
            </a:r>
            <a:r>
              <a:rPr lang="ru-RU" sz="4000" b="1" i="1" dirty="0" smtClean="0">
                <a:solidFill>
                  <a:srgbClr val="FF0000"/>
                </a:solidFill>
              </a:rPr>
              <a:t>е</a:t>
            </a:r>
            <a:r>
              <a:rPr lang="ru-RU" sz="4000" b="1" i="1" dirty="0" smtClean="0">
                <a:solidFill>
                  <a:srgbClr val="0070C0"/>
                </a:solidFill>
              </a:rPr>
              <a:t>вко, занят</a:t>
            </a:r>
            <a:r>
              <a:rPr lang="ru-RU" sz="4000" b="1" i="1" dirty="0" smtClean="0">
                <a:solidFill>
                  <a:srgbClr val="FF0000"/>
                </a:solidFill>
              </a:rPr>
              <a:t>а</a:t>
            </a:r>
            <a:r>
              <a:rPr lang="ru-RU" sz="4000" b="1" i="1" dirty="0" smtClean="0">
                <a:solidFill>
                  <a:srgbClr val="0070C0"/>
                </a:solidFill>
              </a:rPr>
              <a:t>, зн</a:t>
            </a:r>
            <a:r>
              <a:rPr lang="ru-RU" sz="4000" b="1" i="1" dirty="0" smtClean="0">
                <a:solidFill>
                  <a:srgbClr val="FF0000"/>
                </a:solidFill>
              </a:rPr>
              <a:t>а</a:t>
            </a:r>
            <a:r>
              <a:rPr lang="ru-RU" sz="4000" b="1" i="1" dirty="0" smtClean="0">
                <a:solidFill>
                  <a:srgbClr val="0070C0"/>
                </a:solidFill>
              </a:rPr>
              <a:t>мение, обесп</a:t>
            </a:r>
            <a:r>
              <a:rPr lang="ru-RU" sz="4000" b="1" i="1" dirty="0" smtClean="0">
                <a:solidFill>
                  <a:srgbClr val="FF0000"/>
                </a:solidFill>
              </a:rPr>
              <a:t>е</a:t>
            </a:r>
            <a:r>
              <a:rPr lang="ru-RU" sz="4000" b="1" i="1" dirty="0" smtClean="0">
                <a:solidFill>
                  <a:srgbClr val="0070C0"/>
                </a:solidFill>
              </a:rPr>
              <a:t>чение, опт</a:t>
            </a:r>
            <a:r>
              <a:rPr lang="ru-RU" sz="4000" b="1" i="1" dirty="0" smtClean="0">
                <a:solidFill>
                  <a:srgbClr val="FF0000"/>
                </a:solidFill>
              </a:rPr>
              <a:t>о</a:t>
            </a:r>
            <a:r>
              <a:rPr lang="ru-RU" sz="4000" b="1" i="1" dirty="0" smtClean="0">
                <a:solidFill>
                  <a:srgbClr val="0070C0"/>
                </a:solidFill>
              </a:rPr>
              <a:t>вый, отк</a:t>
            </a:r>
            <a:r>
              <a:rPr lang="ru-RU" sz="4000" b="1" i="1" dirty="0" smtClean="0">
                <a:solidFill>
                  <a:srgbClr val="FF0000"/>
                </a:solidFill>
              </a:rPr>
              <a:t>у</a:t>
            </a:r>
            <a:r>
              <a:rPr lang="ru-RU" sz="4000" b="1" i="1" dirty="0" smtClean="0">
                <a:solidFill>
                  <a:srgbClr val="0070C0"/>
                </a:solidFill>
              </a:rPr>
              <a:t>порить, премир</a:t>
            </a:r>
            <a:r>
              <a:rPr lang="ru-RU" sz="4000" b="1" i="1" dirty="0" smtClean="0">
                <a:solidFill>
                  <a:srgbClr val="FF0000"/>
                </a:solidFill>
              </a:rPr>
              <a:t>о</a:t>
            </a:r>
            <a:r>
              <a:rPr lang="ru-RU" sz="4000" b="1" i="1" dirty="0" smtClean="0">
                <a:solidFill>
                  <a:srgbClr val="0070C0"/>
                </a:solidFill>
              </a:rPr>
              <a:t>ванный, рем</a:t>
            </a:r>
            <a:r>
              <a:rPr lang="ru-RU" sz="4000" b="1" i="1" dirty="0" smtClean="0">
                <a:solidFill>
                  <a:srgbClr val="FF0000"/>
                </a:solidFill>
              </a:rPr>
              <a:t>е</a:t>
            </a:r>
            <a:r>
              <a:rPr lang="ru-RU" sz="4000" b="1" i="1" dirty="0" smtClean="0">
                <a:solidFill>
                  <a:srgbClr val="0070C0"/>
                </a:solidFill>
              </a:rPr>
              <a:t>нь, укра</a:t>
            </a:r>
            <a:r>
              <a:rPr lang="ru-RU" sz="4000" b="1" i="1" dirty="0" smtClean="0">
                <a:solidFill>
                  <a:srgbClr val="FF0000"/>
                </a:solidFill>
              </a:rPr>
              <a:t>и</a:t>
            </a:r>
            <a:r>
              <a:rPr lang="ru-RU" sz="4000" b="1" i="1" dirty="0" smtClean="0">
                <a:solidFill>
                  <a:srgbClr val="0070C0"/>
                </a:solidFill>
              </a:rPr>
              <a:t>нец, </a:t>
            </a:r>
            <a:r>
              <a:rPr lang="ru-RU" sz="4000" b="1" dirty="0" smtClean="0">
                <a:solidFill>
                  <a:srgbClr val="0070C0"/>
                </a:solidFill>
              </a:rPr>
              <a:t>ход</a:t>
            </a:r>
            <a:r>
              <a:rPr lang="ru-RU" sz="4000" b="1" dirty="0" smtClean="0">
                <a:solidFill>
                  <a:srgbClr val="FF0000"/>
                </a:solidFill>
              </a:rPr>
              <a:t>а</a:t>
            </a:r>
            <a:r>
              <a:rPr lang="ru-RU" sz="4000" b="1" dirty="0" smtClean="0">
                <a:solidFill>
                  <a:srgbClr val="0070C0"/>
                </a:solidFill>
              </a:rPr>
              <a:t>тайст</a:t>
            </a:r>
            <a:r>
              <a:rPr lang="ru-RU" sz="4000" b="1" i="1" dirty="0" smtClean="0">
                <a:solidFill>
                  <a:srgbClr val="0070C0"/>
                </a:solidFill>
              </a:rPr>
              <a:t>во</a:t>
            </a:r>
            <a:r>
              <a:rPr lang="ru-RU" sz="4000" dirty="0" smtClean="0">
                <a:solidFill>
                  <a:srgbClr val="0070C0"/>
                </a:solidFill>
              </a:rPr>
              <a:t>.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251</Words>
  <Application>Microsoft Office PowerPoint</Application>
  <PresentationFormat>Экран (4:3)</PresentationFormat>
  <Paragraphs>38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Пронумеруйте правую колонку в соответствии с левой </vt:lpstr>
      <vt:lpstr>Укажите слова, в которых есть буква ё</vt:lpstr>
      <vt:lpstr>Расставьте ударение</vt:lpstr>
      <vt:lpstr>Расставьте ударение</vt:lpstr>
    </vt:vector>
  </TitlesOfParts>
  <Company>FBR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Пронумеруйте правую колонку в соответствии с левой </dc:title>
  <dc:creator>Семья</dc:creator>
  <cp:lastModifiedBy>Семья</cp:lastModifiedBy>
  <cp:revision>5</cp:revision>
  <dcterms:created xsi:type="dcterms:W3CDTF">2009-09-15T14:38:21Z</dcterms:created>
  <dcterms:modified xsi:type="dcterms:W3CDTF">2009-09-15T15:25:33Z</dcterms:modified>
</cp:coreProperties>
</file>