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2" r:id="rId5"/>
    <p:sldId id="263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CABE3A1-0DB3-4071-A50A-E53A9C3396BF}" type="datetimeFigureOut">
              <a:rPr lang="ru-RU" smtClean="0"/>
              <a:pPr/>
              <a:t>08.09.2009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FCC411-3E10-4864-BD04-3D3F3560C4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Определи значение слов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35608" y="785794"/>
            <a:ext cx="3779334" cy="540164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Человек, склонный к отчуждению от людей.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Занимающийся благотворительной деятельностью.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Занимающийся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коллекционирова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нием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чего-либо.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-    Исполняет художественное произведение, создавая его в момент исполнения, без подготовки.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76088" y="714356"/>
            <a:ext cx="3657600" cy="5473084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i="1" dirty="0" err="1" smtClean="0"/>
              <a:t>Филантром</a:t>
            </a:r>
            <a:endParaRPr lang="ru-RU" sz="3600" b="1" i="1" dirty="0" smtClean="0"/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Филателист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Мизантроп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Импровизатор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Определи значение слов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35608" y="785794"/>
            <a:ext cx="3779334" cy="540164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Человек, склонный к отчуждению от людей.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Занимающийся благотворительной деятельностью.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Занимающийся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коллекционирова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-  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нием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чего-либо.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-    Исполняет художественное произведение, создавая его в момент исполнения, без подготовки.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76088" y="714356"/>
            <a:ext cx="3657600" cy="5473084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i="1" dirty="0" err="1" smtClean="0"/>
              <a:t>Филантром</a:t>
            </a:r>
            <a:endParaRPr lang="ru-RU" sz="3600" b="1" i="1" dirty="0" smtClean="0"/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Филателист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Мизантроп</a:t>
            </a:r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Импровизатор</a:t>
            </a:r>
            <a:endParaRPr lang="ru-RU" sz="3600" b="1" i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3893339" y="2107397"/>
            <a:ext cx="2714644" cy="50006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4464843" y="1393017"/>
            <a:ext cx="1357322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572000" y="2357430"/>
            <a:ext cx="857256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29124" y="4786322"/>
            <a:ext cx="1071570" cy="4286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Определи значение 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928670"/>
            <a:ext cx="3657600" cy="5786478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Страстный любитель пения и музыки.</a:t>
            </a:r>
          </a:p>
          <a:p>
            <a:r>
              <a:rPr lang="ru-RU" b="1" i="1" dirty="0" smtClean="0"/>
              <a:t>Сборник избранных художественных произведений разных авторов.</a:t>
            </a:r>
          </a:p>
          <a:p>
            <a:r>
              <a:rPr lang="ru-RU" b="1" i="1" dirty="0" smtClean="0"/>
              <a:t>Чьи-нибудь убеждения, мировоззрение.</a:t>
            </a:r>
          </a:p>
          <a:p>
            <a:r>
              <a:rPr lang="ru-RU" b="1" i="1" dirty="0" smtClean="0"/>
              <a:t>Торжественное открытие художественной выставки.</a:t>
            </a:r>
          </a:p>
          <a:p>
            <a:endParaRPr lang="ru-RU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000108"/>
            <a:ext cx="3657600" cy="5187332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i="1" dirty="0" smtClean="0"/>
              <a:t>Кредо</a:t>
            </a:r>
          </a:p>
          <a:p>
            <a:endParaRPr lang="ru-RU" sz="4000" b="1" i="1" dirty="0" smtClean="0"/>
          </a:p>
          <a:p>
            <a:r>
              <a:rPr lang="ru-RU" sz="4000" b="1" i="1" dirty="0" smtClean="0"/>
              <a:t>Меломан</a:t>
            </a:r>
          </a:p>
          <a:p>
            <a:endParaRPr lang="ru-RU" sz="4000" b="1" i="1" dirty="0" smtClean="0"/>
          </a:p>
          <a:p>
            <a:r>
              <a:rPr lang="ru-RU" sz="4000" b="1" i="1" dirty="0" smtClean="0"/>
              <a:t>Вернисаж</a:t>
            </a:r>
          </a:p>
          <a:p>
            <a:endParaRPr lang="ru-RU" sz="4000" b="1" i="1" dirty="0" smtClean="0"/>
          </a:p>
          <a:p>
            <a:r>
              <a:rPr lang="ru-RU" sz="4000" b="1" i="1" dirty="0" smtClean="0"/>
              <a:t>Антология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Определи значение 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928670"/>
            <a:ext cx="3657600" cy="5786478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Страстный любитель пения и музыки.</a:t>
            </a:r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Сборник избранных художественных произведений разных авторов.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Чьи-нибудь убеждения, мировоззрение.</a:t>
            </a:r>
          </a:p>
          <a:p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Торжественное открытие художественной выставки.</a:t>
            </a:r>
          </a:p>
          <a:p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000108"/>
            <a:ext cx="3657600" cy="5187332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Меломан</a:t>
            </a:r>
          </a:p>
          <a:p>
            <a:endParaRPr lang="ru-RU" sz="4000" b="1" i="1" dirty="0" smtClean="0"/>
          </a:p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Антология</a:t>
            </a:r>
          </a:p>
          <a:p>
            <a:endParaRPr lang="ru-RU" sz="4000" b="1" i="1" dirty="0" smtClean="0"/>
          </a:p>
          <a:p>
            <a:endParaRPr lang="ru-RU" sz="4000" b="1" i="1" dirty="0" smtClean="0"/>
          </a:p>
          <a:p>
            <a:r>
              <a:rPr lang="ru-RU" sz="4000" b="1" i="1" dirty="0" smtClean="0">
                <a:solidFill>
                  <a:srgbClr val="7030A0"/>
                </a:solidFill>
              </a:rPr>
              <a:t>Кредо</a:t>
            </a:r>
          </a:p>
          <a:p>
            <a:endParaRPr lang="ru-RU" sz="4000" b="1" i="1" dirty="0" smtClean="0"/>
          </a:p>
          <a:p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</a:rPr>
              <a:t>Вернисаж</a:t>
            </a:r>
          </a:p>
          <a:p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Поставьте ударение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Водопровод, звонит, атлас </a:t>
            </a:r>
            <a:r>
              <a:rPr lang="ru-RU" b="1" i="1" dirty="0" smtClean="0"/>
              <a:t>(ткань)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добыча, атлас </a:t>
            </a:r>
            <a:r>
              <a:rPr lang="ru-RU" b="1" i="1" dirty="0" smtClean="0"/>
              <a:t>(географический)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щавель, столяр, баловать, балованный, нефтепровод, премированный, информировать, эпилог, начала </a:t>
            </a:r>
            <a:r>
              <a:rPr lang="ru-RU" b="1" i="1" dirty="0" smtClean="0"/>
              <a:t>(она)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созыв, занял </a:t>
            </a:r>
            <a:r>
              <a:rPr lang="ru-RU" b="1" i="1" dirty="0" smtClean="0"/>
              <a:t>(он)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издавна, красивее, каталог, документ, диспансер, феномен, облегчить.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Поставьте ударение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Водопров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д, звон</a:t>
            </a:r>
            <a:r>
              <a:rPr lang="ru-RU" b="1" i="1" dirty="0" smtClean="0">
                <a:solidFill>
                  <a:srgbClr val="FF0000"/>
                </a:solidFill>
              </a:rPr>
              <a:t>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т, атл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b="1" i="1" dirty="0" smtClean="0"/>
              <a:t>(ткань)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доб</a:t>
            </a:r>
            <a:r>
              <a:rPr lang="ru-RU" b="1" i="1" dirty="0" smtClean="0">
                <a:solidFill>
                  <a:srgbClr val="FF0000"/>
                </a:solidFill>
              </a:rPr>
              <a:t>ы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ча,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тлас </a:t>
            </a:r>
            <a:r>
              <a:rPr lang="ru-RU" b="1" i="1" dirty="0" smtClean="0"/>
              <a:t>(географический)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щав</a:t>
            </a:r>
            <a:r>
              <a:rPr lang="ru-RU" b="1" i="1" dirty="0" smtClean="0">
                <a:solidFill>
                  <a:srgbClr val="FF0000"/>
                </a:solidFill>
              </a:rPr>
              <a:t>е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ль, стол</a:t>
            </a:r>
            <a:r>
              <a:rPr lang="ru-RU" b="1" i="1" dirty="0" smtClean="0">
                <a:solidFill>
                  <a:srgbClr val="FF0000"/>
                </a:solidFill>
              </a:rPr>
              <a:t>я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р, балов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ть, бал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ванный, нефтепров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д, премир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ванный, информ</a:t>
            </a:r>
            <a:r>
              <a:rPr lang="ru-RU" b="1" i="1" dirty="0" smtClean="0">
                <a:solidFill>
                  <a:srgbClr val="FF0000"/>
                </a:solidFill>
              </a:rPr>
              <a:t>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ровать, эпил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г, начал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smtClean="0"/>
              <a:t>(она)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соз</a:t>
            </a:r>
            <a:r>
              <a:rPr lang="ru-RU" b="1" i="1" dirty="0" smtClean="0">
                <a:solidFill>
                  <a:srgbClr val="FF0000"/>
                </a:solidFill>
              </a:rPr>
              <a:t>ы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в, з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нял </a:t>
            </a:r>
            <a:r>
              <a:rPr lang="ru-RU" b="1" i="1" dirty="0" smtClean="0"/>
              <a:t>(он)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b="1" i="1" dirty="0" smtClean="0">
                <a:solidFill>
                  <a:srgbClr val="FF0000"/>
                </a:solidFill>
              </a:rPr>
              <a:t>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здавна, крас</a:t>
            </a:r>
            <a:r>
              <a:rPr lang="ru-RU" b="1" i="1" dirty="0" smtClean="0">
                <a:solidFill>
                  <a:srgbClr val="FF0000"/>
                </a:solidFill>
              </a:rPr>
              <a:t>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вее, катал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г, докум</a:t>
            </a:r>
            <a:r>
              <a:rPr lang="ru-RU" b="1" i="1" dirty="0" smtClean="0">
                <a:solidFill>
                  <a:srgbClr val="FF0000"/>
                </a:solidFill>
              </a:rPr>
              <a:t>е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нт, диспанс</a:t>
            </a:r>
            <a:r>
              <a:rPr lang="ru-RU" b="1" i="1" dirty="0" smtClean="0">
                <a:solidFill>
                  <a:srgbClr val="FF0000"/>
                </a:solidFill>
              </a:rPr>
              <a:t>е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р, фен</a:t>
            </a:r>
            <a:r>
              <a:rPr lang="ru-RU" b="1" i="1" dirty="0" smtClean="0">
                <a:solidFill>
                  <a:srgbClr val="FF0000"/>
                </a:solidFill>
              </a:rPr>
              <a:t>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мен, облегч</a:t>
            </a:r>
            <a:r>
              <a:rPr lang="ru-RU" b="1" i="1" dirty="0" smtClean="0">
                <a:solidFill>
                  <a:srgbClr val="FF0000"/>
                </a:solidFill>
              </a:rPr>
              <a:t>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ть.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252</Words>
  <Application>Microsoft Office PowerPoint</Application>
  <PresentationFormat>Экран (4:3)</PresentationFormat>
  <Paragraphs>61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Определи значение слов</vt:lpstr>
      <vt:lpstr>Определи значение слов</vt:lpstr>
      <vt:lpstr>Определи значение слов</vt:lpstr>
      <vt:lpstr>Определи значение слов</vt:lpstr>
      <vt:lpstr>Поставьте ударение</vt:lpstr>
      <vt:lpstr>Поставьте ударение</vt:lpstr>
    </vt:vector>
  </TitlesOfParts>
  <Company>FBR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Определи значение слов</dc:title>
  <dc:creator>Семья</dc:creator>
  <cp:lastModifiedBy>Семья</cp:lastModifiedBy>
  <cp:revision>7</cp:revision>
  <dcterms:created xsi:type="dcterms:W3CDTF">2009-09-08T11:01:24Z</dcterms:created>
  <dcterms:modified xsi:type="dcterms:W3CDTF">2009-09-08T12:16:13Z</dcterms:modified>
</cp:coreProperties>
</file>