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78576A-8DFF-47CE-9503-A7886446BEE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B654B8-26CC-42EE-B5C2-90DABE9C6F31}">
      <dgm:prSet custT="1"/>
      <dgm:spPr/>
      <dgm:t>
        <a:bodyPr anchor="ctr" anchorCtr="1"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Владелец или совладелец договора с государством на эксплуатацию промышленных предприятий, природных богатств.</a:t>
          </a:r>
          <a:endParaRPr lang="ru-RU" sz="1400" dirty="0">
            <a:solidFill>
              <a:schemeClr val="tx1"/>
            </a:solidFill>
          </a:endParaRPr>
        </a:p>
      </dgm:t>
    </dgm:pt>
    <dgm:pt modelId="{1A3DEDA0-23EE-4042-ACF6-1D329F33952E}" type="parTrans" cxnId="{D43F5F6A-2791-4075-ACDB-22FCA492DFD2}">
      <dgm:prSet/>
      <dgm:spPr/>
      <dgm:t>
        <a:bodyPr/>
        <a:lstStyle/>
        <a:p>
          <a:endParaRPr lang="ru-RU"/>
        </a:p>
      </dgm:t>
    </dgm:pt>
    <dgm:pt modelId="{4667F472-4369-4CA1-BF92-132535B9FEA6}" type="sibTrans" cxnId="{D43F5F6A-2791-4075-ACDB-22FCA492DFD2}">
      <dgm:prSet/>
      <dgm:spPr/>
      <dgm:t>
        <a:bodyPr/>
        <a:lstStyle/>
        <a:p>
          <a:endParaRPr lang="ru-RU"/>
        </a:p>
      </dgm:t>
    </dgm:pt>
    <dgm:pt modelId="{BDD623A6-A2DE-4D95-86E3-6859C59BC1AF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Оптовый скупщик скота, мяса, рыбы для перепродажи</a:t>
          </a:r>
          <a:r>
            <a:rPr lang="ru-RU" dirty="0" smtClean="0"/>
            <a:t>.</a:t>
          </a:r>
          <a:endParaRPr lang="ru-RU" dirty="0"/>
        </a:p>
      </dgm:t>
    </dgm:pt>
    <dgm:pt modelId="{E226CBB3-E0B4-4268-BC8C-911335B585C4}" type="parTrans" cxnId="{B1C28A00-9F25-4E75-BB18-FC2779205EDD}">
      <dgm:prSet/>
      <dgm:spPr/>
      <dgm:t>
        <a:bodyPr/>
        <a:lstStyle/>
        <a:p>
          <a:endParaRPr lang="ru-RU"/>
        </a:p>
      </dgm:t>
    </dgm:pt>
    <dgm:pt modelId="{40769859-49CA-47D3-B069-317FF5773998}" type="sibTrans" cxnId="{B1C28A00-9F25-4E75-BB18-FC2779205EDD}">
      <dgm:prSet/>
      <dgm:spPr/>
      <dgm:t>
        <a:bodyPr/>
        <a:lstStyle/>
        <a:p>
          <a:endParaRPr lang="ru-RU"/>
        </a:p>
      </dgm:t>
    </dgm:pt>
    <dgm:pt modelId="{64F82AA9-99CC-41CF-8754-FAD7EC1C6E65}">
      <dgm:prSet custT="1"/>
      <dgm:spPr/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</a:rPr>
            <a:t>ПРОФЕССИОНАЛЬНЫЙ ПОСРЕДНИК ПРИ ЗАКЛЮЧЕНИИ ТОРГОВЫХ И БИРЖЕВЫХ СДЕЛОК</a:t>
          </a:r>
          <a:endParaRPr lang="ru-RU" sz="1400" dirty="0">
            <a:solidFill>
              <a:schemeClr val="tx1"/>
            </a:solidFill>
          </a:endParaRPr>
        </a:p>
      </dgm:t>
    </dgm:pt>
    <dgm:pt modelId="{CE5824D3-DD75-43C0-ABD8-16886D7ED652}" type="parTrans" cxnId="{D87250E1-DCAE-42F4-8B17-02E51B85FA6D}">
      <dgm:prSet/>
      <dgm:spPr/>
      <dgm:t>
        <a:bodyPr/>
        <a:lstStyle/>
        <a:p>
          <a:endParaRPr lang="ru-RU"/>
        </a:p>
      </dgm:t>
    </dgm:pt>
    <dgm:pt modelId="{448954A6-1F18-48C7-80FC-91C8E6538128}" type="sibTrans" cxnId="{D87250E1-DCAE-42F4-8B17-02E51B85FA6D}">
      <dgm:prSet/>
      <dgm:spPr/>
      <dgm:t>
        <a:bodyPr/>
        <a:lstStyle/>
        <a:p>
          <a:endParaRPr lang="ru-RU"/>
        </a:p>
      </dgm:t>
    </dgm:pt>
    <dgm:pt modelId="{8E6A47D5-08BC-4F86-821B-F6DD7028D612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Отрезной талон ценной бумаги.</a:t>
          </a:r>
          <a:endParaRPr lang="ru-RU" dirty="0">
            <a:solidFill>
              <a:schemeClr val="tx1"/>
            </a:solidFill>
          </a:endParaRPr>
        </a:p>
      </dgm:t>
    </dgm:pt>
    <dgm:pt modelId="{AE3480DA-E681-4F87-88F3-CF289181172E}" type="parTrans" cxnId="{A3FC96DB-1F3D-481A-B7E8-D9B43387FD93}">
      <dgm:prSet/>
      <dgm:spPr/>
      <dgm:t>
        <a:bodyPr/>
        <a:lstStyle/>
        <a:p>
          <a:endParaRPr lang="ru-RU"/>
        </a:p>
      </dgm:t>
    </dgm:pt>
    <dgm:pt modelId="{BA4BEB17-340A-4B6C-8F6A-10E6BA10E314}" type="sibTrans" cxnId="{A3FC96DB-1F3D-481A-B7E8-D9B43387FD93}">
      <dgm:prSet/>
      <dgm:spPr/>
      <dgm:t>
        <a:bodyPr/>
        <a:lstStyle/>
        <a:p>
          <a:endParaRPr lang="ru-RU"/>
        </a:p>
      </dgm:t>
    </dgm:pt>
    <dgm:pt modelId="{98BC8839-A9E4-45EC-B610-B482741554FB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Поручитель, гарант, финансирующее лицо или организация.</a:t>
          </a:r>
          <a:endParaRPr lang="ru-RU" dirty="0">
            <a:solidFill>
              <a:schemeClr val="tx1"/>
            </a:solidFill>
          </a:endParaRPr>
        </a:p>
      </dgm:t>
    </dgm:pt>
    <dgm:pt modelId="{2B71F4B3-08A7-4C0E-8F99-A1C0A90F48AD}" type="parTrans" cxnId="{0D15C8F0-141C-4810-9B43-C22C475CAF11}">
      <dgm:prSet/>
      <dgm:spPr/>
      <dgm:t>
        <a:bodyPr/>
        <a:lstStyle/>
        <a:p>
          <a:endParaRPr lang="ru-RU"/>
        </a:p>
      </dgm:t>
    </dgm:pt>
    <dgm:pt modelId="{9D8B7E0C-183F-4618-8C38-427D5BF9371D}" type="sibTrans" cxnId="{0D15C8F0-141C-4810-9B43-C22C475CAF11}">
      <dgm:prSet/>
      <dgm:spPr/>
      <dgm:t>
        <a:bodyPr/>
        <a:lstStyle/>
        <a:p>
          <a:endParaRPr lang="ru-RU"/>
        </a:p>
      </dgm:t>
    </dgm:pt>
    <dgm:pt modelId="{CEFDDAB1-0CF2-49EB-ABB2-BDA0D8FE1979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ПРИНЦИП РАВЕНСТВА И РАВНОПРАВИЯ СТОРОН В ЧЁМ-ЛИБО</a:t>
          </a:r>
          <a:endParaRPr lang="ru-RU" dirty="0">
            <a:solidFill>
              <a:schemeClr val="tx1"/>
            </a:solidFill>
          </a:endParaRPr>
        </a:p>
      </dgm:t>
    </dgm:pt>
    <dgm:pt modelId="{875EEFD4-2C02-4995-AEE9-2BD8BB5B71B9}" type="parTrans" cxnId="{DEAFFAA6-42E0-4F41-A6B9-C0B3933110C5}">
      <dgm:prSet/>
      <dgm:spPr/>
      <dgm:t>
        <a:bodyPr/>
        <a:lstStyle/>
        <a:p>
          <a:endParaRPr lang="ru-RU"/>
        </a:p>
      </dgm:t>
    </dgm:pt>
    <dgm:pt modelId="{724D3657-6CBF-4FB9-8E59-FBF6F222503F}" type="sibTrans" cxnId="{DEAFFAA6-42E0-4F41-A6B9-C0B3933110C5}">
      <dgm:prSet/>
      <dgm:spPr/>
      <dgm:t>
        <a:bodyPr/>
        <a:lstStyle/>
        <a:p>
          <a:endParaRPr lang="ru-RU"/>
        </a:p>
      </dgm:t>
    </dgm:pt>
    <dgm:pt modelId="{AD0C90A4-5BBB-4701-A82E-D467BEE52317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Нарицательная стоимость, обозначенная на ценных бумагах.</a:t>
          </a:r>
          <a:endParaRPr lang="ru-RU" dirty="0">
            <a:solidFill>
              <a:schemeClr val="tx1"/>
            </a:solidFill>
          </a:endParaRPr>
        </a:p>
      </dgm:t>
    </dgm:pt>
    <dgm:pt modelId="{89D2C2E0-F8F4-4350-B367-A22234BB5FCF}" type="parTrans" cxnId="{B5B8A00A-0AA5-4871-8996-5FA8D1A49447}">
      <dgm:prSet/>
      <dgm:spPr/>
      <dgm:t>
        <a:bodyPr/>
        <a:lstStyle/>
        <a:p>
          <a:endParaRPr lang="ru-RU"/>
        </a:p>
      </dgm:t>
    </dgm:pt>
    <dgm:pt modelId="{D7A2B41E-8E32-4D8B-9063-4A0EA8FCB236}" type="sibTrans" cxnId="{B5B8A00A-0AA5-4871-8996-5FA8D1A49447}">
      <dgm:prSet/>
      <dgm:spPr/>
      <dgm:t>
        <a:bodyPr/>
        <a:lstStyle/>
        <a:p>
          <a:endParaRPr lang="ru-RU"/>
        </a:p>
      </dgm:t>
    </dgm:pt>
    <dgm:pt modelId="{C86BF251-B328-4C1C-B1B9-B7DAAB7126E2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Торговая сделка на основе натурального обмена</a:t>
          </a:r>
          <a:r>
            <a:rPr lang="ru-RU" dirty="0" smtClean="0"/>
            <a:t>.</a:t>
          </a:r>
          <a:endParaRPr lang="ru-RU" dirty="0"/>
        </a:p>
      </dgm:t>
    </dgm:pt>
    <dgm:pt modelId="{B6AA39D4-B1C8-435C-98B4-7728AE15170A}" type="parTrans" cxnId="{E80373F9-A611-429B-B9C5-AA7828908F29}">
      <dgm:prSet/>
      <dgm:spPr/>
      <dgm:t>
        <a:bodyPr/>
        <a:lstStyle/>
        <a:p>
          <a:endParaRPr lang="ru-RU"/>
        </a:p>
      </dgm:t>
    </dgm:pt>
    <dgm:pt modelId="{842C109D-907A-4FD1-B24B-8D8B0818C246}" type="sibTrans" cxnId="{E80373F9-A611-429B-B9C5-AA7828908F29}">
      <dgm:prSet/>
      <dgm:spPr/>
      <dgm:t>
        <a:bodyPr/>
        <a:lstStyle/>
        <a:p>
          <a:endParaRPr lang="ru-RU"/>
        </a:p>
      </dgm:t>
    </dgm:pt>
    <dgm:pt modelId="{95A1664B-BD8A-4FC1-AE9B-BDB71D4D9C88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РОЗЫГРЫШ ВЫИГРЫШЕЙ В ЗАЙМЕ, ЛОТЕРЕЕ</a:t>
          </a:r>
          <a:endParaRPr lang="ru-RU" dirty="0">
            <a:solidFill>
              <a:schemeClr val="tx1"/>
            </a:solidFill>
          </a:endParaRPr>
        </a:p>
      </dgm:t>
    </dgm:pt>
    <dgm:pt modelId="{C3F84519-E335-448A-900A-2A0EA9A6B10F}" type="parTrans" cxnId="{C6619564-0F3F-421D-8994-E5273EC02631}">
      <dgm:prSet/>
      <dgm:spPr/>
      <dgm:t>
        <a:bodyPr/>
        <a:lstStyle/>
        <a:p>
          <a:endParaRPr lang="ru-RU"/>
        </a:p>
      </dgm:t>
    </dgm:pt>
    <dgm:pt modelId="{2578BCA7-231E-4A40-89C8-CF0F3E29C0FE}" type="sibTrans" cxnId="{C6619564-0F3F-421D-8994-E5273EC02631}">
      <dgm:prSet/>
      <dgm:spPr/>
      <dgm:t>
        <a:bodyPr/>
        <a:lstStyle/>
        <a:p>
          <a:endParaRPr lang="ru-RU"/>
        </a:p>
      </dgm:t>
    </dgm:pt>
    <dgm:pt modelId="{C798C764-8958-451C-8991-5F25CDD4F458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Документ, удостоверяющий права держателя акций</a:t>
          </a:r>
          <a:r>
            <a:rPr lang="ru-RU" dirty="0" smtClean="0"/>
            <a:t>.</a:t>
          </a:r>
          <a:endParaRPr lang="ru-RU" dirty="0"/>
        </a:p>
      </dgm:t>
    </dgm:pt>
    <dgm:pt modelId="{5593B4D0-D3E7-4991-B2B4-D042BE1DDF46}" type="parTrans" cxnId="{80ECF58D-F4A8-44C9-A6AC-F41AB6B75391}">
      <dgm:prSet/>
      <dgm:spPr/>
      <dgm:t>
        <a:bodyPr/>
        <a:lstStyle/>
        <a:p>
          <a:endParaRPr lang="ru-RU"/>
        </a:p>
      </dgm:t>
    </dgm:pt>
    <dgm:pt modelId="{8D3101BF-AF7A-4780-A459-BA63C400F102}" type="sibTrans" cxnId="{80ECF58D-F4A8-44C9-A6AC-F41AB6B75391}">
      <dgm:prSet/>
      <dgm:spPr/>
      <dgm:t>
        <a:bodyPr/>
        <a:lstStyle/>
        <a:p>
          <a:endParaRPr lang="ru-RU"/>
        </a:p>
      </dgm:t>
    </dgm:pt>
    <dgm:pt modelId="{3564518C-30DB-4B76-B5C9-556D5A49E2BB}" type="pres">
      <dgm:prSet presAssocID="{8578576A-8DFF-47CE-9503-A7886446BEE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6E288A-849B-4305-81BE-E8CB7EA343AC}" type="pres">
      <dgm:prSet presAssocID="{26B654B8-26CC-42EE-B5C2-90DABE9C6F31}" presName="linNode" presStyleCnt="0"/>
      <dgm:spPr/>
    </dgm:pt>
    <dgm:pt modelId="{F78A8764-702D-400E-BA63-8C5564154541}" type="pres">
      <dgm:prSet presAssocID="{26B654B8-26CC-42EE-B5C2-90DABE9C6F31}" presName="parentText" presStyleLbl="node1" presStyleIdx="0" presStyleCnt="10" custScaleX="277778" custLinFactNeighborX="15586" custLinFactNeighborY="-6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73F99-77AA-4056-8B4D-7FA7664FFAD0}" type="pres">
      <dgm:prSet presAssocID="{4667F472-4369-4CA1-BF92-132535B9FEA6}" presName="sp" presStyleCnt="0"/>
      <dgm:spPr/>
    </dgm:pt>
    <dgm:pt modelId="{34F81461-2D3A-424C-A94C-2C90F55BBF5A}" type="pres">
      <dgm:prSet presAssocID="{BDD623A6-A2DE-4D95-86E3-6859C59BC1AF}" presName="linNode" presStyleCnt="0"/>
      <dgm:spPr/>
    </dgm:pt>
    <dgm:pt modelId="{B6D031D2-32B3-4D0E-8930-2CFC8B191E40}" type="pres">
      <dgm:prSet presAssocID="{BDD623A6-A2DE-4D95-86E3-6859C59BC1AF}" presName="parentText" presStyleLbl="node1" presStyleIdx="1" presStyleCnt="10" custScaleX="277778" custLinFactNeighborX="-4368" custLinFactNeighborY="56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551018-D0D7-4BEC-B52D-5619E6B8263A}" type="pres">
      <dgm:prSet presAssocID="{40769859-49CA-47D3-B069-317FF5773998}" presName="sp" presStyleCnt="0"/>
      <dgm:spPr/>
    </dgm:pt>
    <dgm:pt modelId="{EAAA7F52-3ED5-430A-A038-064EE8D1F75B}" type="pres">
      <dgm:prSet presAssocID="{64F82AA9-99CC-41CF-8754-FAD7EC1C6E65}" presName="linNode" presStyleCnt="0"/>
      <dgm:spPr/>
    </dgm:pt>
    <dgm:pt modelId="{F1DD6A2F-0CA3-4409-94A0-70786CD0D54E}" type="pres">
      <dgm:prSet presAssocID="{64F82AA9-99CC-41CF-8754-FAD7EC1C6E65}" presName="parentText" presStyleLbl="node1" presStyleIdx="2" presStyleCnt="10" custScaleX="277778" custLinFactNeighborX="6851" custLinFactNeighborY="-102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996B7-5244-440D-9120-DE932507B33E}" type="pres">
      <dgm:prSet presAssocID="{448954A6-1F18-48C7-80FC-91C8E6538128}" presName="sp" presStyleCnt="0"/>
      <dgm:spPr/>
    </dgm:pt>
    <dgm:pt modelId="{89845ADC-D1F0-4272-94EB-7838F26E9D43}" type="pres">
      <dgm:prSet presAssocID="{8E6A47D5-08BC-4F86-821B-F6DD7028D612}" presName="linNode" presStyleCnt="0"/>
      <dgm:spPr/>
    </dgm:pt>
    <dgm:pt modelId="{C9B8F44D-A1F1-4EF2-A351-565D520C8955}" type="pres">
      <dgm:prSet presAssocID="{8E6A47D5-08BC-4F86-821B-F6DD7028D612}" presName="parentText" presStyleLbl="node1" presStyleIdx="3" presStyleCnt="10" custScaleX="277778" custLinFactNeighborX="11219" custLinFactNeighborY="-39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8458E-6FA5-4966-AD7F-ECD9B560930F}" type="pres">
      <dgm:prSet presAssocID="{BA4BEB17-340A-4B6C-8F6A-10E6BA10E314}" presName="sp" presStyleCnt="0"/>
      <dgm:spPr/>
    </dgm:pt>
    <dgm:pt modelId="{3274B9C8-7F55-4CEF-B63C-EFF0DF6D68CF}" type="pres">
      <dgm:prSet presAssocID="{98BC8839-A9E4-45EC-B610-B482741554FB}" presName="linNode" presStyleCnt="0"/>
      <dgm:spPr/>
    </dgm:pt>
    <dgm:pt modelId="{0B9A6578-14FD-4155-A190-76BAA191B50E}" type="pres">
      <dgm:prSet presAssocID="{98BC8839-A9E4-45EC-B610-B482741554FB}" presName="parentText" presStyleLbl="node1" presStyleIdx="4" presStyleCnt="10" custScaleX="277778" custLinFactNeighborX="2483" custLinFactNeighborY="232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83CB34-A05F-4D6C-A89D-BC72297F09E6}" type="pres">
      <dgm:prSet presAssocID="{9D8B7E0C-183F-4618-8C38-427D5BF9371D}" presName="sp" presStyleCnt="0"/>
      <dgm:spPr/>
    </dgm:pt>
    <dgm:pt modelId="{3917ACFA-8B5D-4DCB-B97F-2CFB3BF80E37}" type="pres">
      <dgm:prSet presAssocID="{CEFDDAB1-0CF2-49EB-ABB2-BDA0D8FE1979}" presName="linNode" presStyleCnt="0"/>
      <dgm:spPr/>
    </dgm:pt>
    <dgm:pt modelId="{3C06A0E9-0D2F-4C33-901F-3E613A2B27BE}" type="pres">
      <dgm:prSet presAssocID="{CEFDDAB1-0CF2-49EB-ABB2-BDA0D8FE1979}" presName="parentText" presStyleLbl="node1" presStyleIdx="5" presStyleCnt="10" custScaleX="277778" custLinFactNeighborX="2483" custLinFactNeighborY="-25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165A6-5887-4056-95B9-3E133C8F5759}" type="pres">
      <dgm:prSet presAssocID="{724D3657-6CBF-4FB9-8E59-FBF6F222503F}" presName="sp" presStyleCnt="0"/>
      <dgm:spPr/>
    </dgm:pt>
    <dgm:pt modelId="{F22E049D-D9DE-4BE9-AB7F-0B2C0ED58399}" type="pres">
      <dgm:prSet presAssocID="{AD0C90A4-5BBB-4701-A82E-D467BEE52317}" presName="linNode" presStyleCnt="0"/>
      <dgm:spPr/>
    </dgm:pt>
    <dgm:pt modelId="{872FD64E-1074-4CAA-9567-9028F933DC4C}" type="pres">
      <dgm:prSet presAssocID="{AD0C90A4-5BBB-4701-A82E-D467BEE52317}" presName="parentText" presStyleLbl="node1" presStyleIdx="6" presStyleCnt="10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408F69-2EE8-40A7-BCC3-CFFBE937BFB6}" type="pres">
      <dgm:prSet presAssocID="{D7A2B41E-8E32-4D8B-9063-4A0EA8FCB236}" presName="sp" presStyleCnt="0"/>
      <dgm:spPr/>
    </dgm:pt>
    <dgm:pt modelId="{D1B2ED08-676F-4B9F-9054-C9D97A32DFE3}" type="pres">
      <dgm:prSet presAssocID="{C86BF251-B328-4C1C-B1B9-B7DAAB7126E2}" presName="linNode" presStyleCnt="0"/>
      <dgm:spPr/>
    </dgm:pt>
    <dgm:pt modelId="{8830C4CB-5C46-4867-A09B-B3FE66D11372}" type="pres">
      <dgm:prSet presAssocID="{C86BF251-B328-4C1C-B1B9-B7DAAB7126E2}" presName="parentText" presStyleLbl="node1" presStyleIdx="7" presStyleCnt="10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2267C-E61E-44FF-9CDC-1791C010FA8B}" type="pres">
      <dgm:prSet presAssocID="{842C109D-907A-4FD1-B24B-8D8B0818C246}" presName="sp" presStyleCnt="0"/>
      <dgm:spPr/>
    </dgm:pt>
    <dgm:pt modelId="{A2DA8FD3-6122-44BD-A1EF-E59ECA78FEE9}" type="pres">
      <dgm:prSet presAssocID="{95A1664B-BD8A-4FC1-AE9B-BDB71D4D9C88}" presName="linNode" presStyleCnt="0"/>
      <dgm:spPr/>
    </dgm:pt>
    <dgm:pt modelId="{1E3785AF-8AD9-4795-8EEA-53D3295371AB}" type="pres">
      <dgm:prSet presAssocID="{95A1664B-BD8A-4FC1-AE9B-BDB71D4D9C88}" presName="parentText" presStyleLbl="node1" presStyleIdx="8" presStyleCnt="10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5F080D-6E86-4C60-A894-DA2767ED6309}" type="pres">
      <dgm:prSet presAssocID="{2578BCA7-231E-4A40-89C8-CF0F3E29C0FE}" presName="sp" presStyleCnt="0"/>
      <dgm:spPr/>
    </dgm:pt>
    <dgm:pt modelId="{EF947080-2ACF-411B-B310-857D931DDBAD}" type="pres">
      <dgm:prSet presAssocID="{C798C764-8958-451C-8991-5F25CDD4F458}" presName="linNode" presStyleCnt="0"/>
      <dgm:spPr/>
    </dgm:pt>
    <dgm:pt modelId="{00183D77-8401-4817-9FE3-949359FF42CC}" type="pres">
      <dgm:prSet presAssocID="{C798C764-8958-451C-8991-5F25CDD4F458}" presName="parentText" presStyleLbl="node1" presStyleIdx="9" presStyleCnt="10" custScaleX="277778" custLinFactNeighborX="-136" custLinFactNeighborY="44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5E1567-96B6-4103-9E73-6D94D7F6DBC0}" type="presOf" srcId="{CEFDDAB1-0CF2-49EB-ABB2-BDA0D8FE1979}" destId="{3C06A0E9-0D2F-4C33-901F-3E613A2B27BE}" srcOrd="0" destOrd="0" presId="urn:microsoft.com/office/officeart/2005/8/layout/vList5"/>
    <dgm:cxn modelId="{B1C28A00-9F25-4E75-BB18-FC2779205EDD}" srcId="{8578576A-8DFF-47CE-9503-A7886446BEEC}" destId="{BDD623A6-A2DE-4D95-86E3-6859C59BC1AF}" srcOrd="1" destOrd="0" parTransId="{E226CBB3-E0B4-4268-BC8C-911335B585C4}" sibTransId="{40769859-49CA-47D3-B069-317FF5773998}"/>
    <dgm:cxn modelId="{CBFA2884-D470-4671-B2E0-545CAB61DA62}" type="presOf" srcId="{64F82AA9-99CC-41CF-8754-FAD7EC1C6E65}" destId="{F1DD6A2F-0CA3-4409-94A0-70786CD0D54E}" srcOrd="0" destOrd="0" presId="urn:microsoft.com/office/officeart/2005/8/layout/vList5"/>
    <dgm:cxn modelId="{E80373F9-A611-429B-B9C5-AA7828908F29}" srcId="{8578576A-8DFF-47CE-9503-A7886446BEEC}" destId="{C86BF251-B328-4C1C-B1B9-B7DAAB7126E2}" srcOrd="7" destOrd="0" parTransId="{B6AA39D4-B1C8-435C-98B4-7728AE15170A}" sibTransId="{842C109D-907A-4FD1-B24B-8D8B0818C246}"/>
    <dgm:cxn modelId="{BF728AF9-0DC2-474B-AF2C-E9E9612A2F25}" type="presOf" srcId="{95A1664B-BD8A-4FC1-AE9B-BDB71D4D9C88}" destId="{1E3785AF-8AD9-4795-8EEA-53D3295371AB}" srcOrd="0" destOrd="0" presId="urn:microsoft.com/office/officeart/2005/8/layout/vList5"/>
    <dgm:cxn modelId="{B5B8A00A-0AA5-4871-8996-5FA8D1A49447}" srcId="{8578576A-8DFF-47CE-9503-A7886446BEEC}" destId="{AD0C90A4-5BBB-4701-A82E-D467BEE52317}" srcOrd="6" destOrd="0" parTransId="{89D2C2E0-F8F4-4350-B367-A22234BB5FCF}" sibTransId="{D7A2B41E-8E32-4D8B-9063-4A0EA8FCB236}"/>
    <dgm:cxn modelId="{C6619564-0F3F-421D-8994-E5273EC02631}" srcId="{8578576A-8DFF-47CE-9503-A7886446BEEC}" destId="{95A1664B-BD8A-4FC1-AE9B-BDB71D4D9C88}" srcOrd="8" destOrd="0" parTransId="{C3F84519-E335-448A-900A-2A0EA9A6B10F}" sibTransId="{2578BCA7-231E-4A40-89C8-CF0F3E29C0FE}"/>
    <dgm:cxn modelId="{80ECF58D-F4A8-44C9-A6AC-F41AB6B75391}" srcId="{8578576A-8DFF-47CE-9503-A7886446BEEC}" destId="{C798C764-8958-451C-8991-5F25CDD4F458}" srcOrd="9" destOrd="0" parTransId="{5593B4D0-D3E7-4991-B2B4-D042BE1DDF46}" sibTransId="{8D3101BF-AF7A-4780-A459-BA63C400F102}"/>
    <dgm:cxn modelId="{BADAE980-7A93-4C11-A736-E87294F41125}" type="presOf" srcId="{98BC8839-A9E4-45EC-B610-B482741554FB}" destId="{0B9A6578-14FD-4155-A190-76BAA191B50E}" srcOrd="0" destOrd="0" presId="urn:microsoft.com/office/officeart/2005/8/layout/vList5"/>
    <dgm:cxn modelId="{12C37885-23A8-42F7-B895-FA0D4B19B81A}" type="presOf" srcId="{8578576A-8DFF-47CE-9503-A7886446BEEC}" destId="{3564518C-30DB-4B76-B5C9-556D5A49E2BB}" srcOrd="0" destOrd="0" presId="urn:microsoft.com/office/officeart/2005/8/layout/vList5"/>
    <dgm:cxn modelId="{DEAFFAA6-42E0-4F41-A6B9-C0B3933110C5}" srcId="{8578576A-8DFF-47CE-9503-A7886446BEEC}" destId="{CEFDDAB1-0CF2-49EB-ABB2-BDA0D8FE1979}" srcOrd="5" destOrd="0" parTransId="{875EEFD4-2C02-4995-AEE9-2BD8BB5B71B9}" sibTransId="{724D3657-6CBF-4FB9-8E59-FBF6F222503F}"/>
    <dgm:cxn modelId="{A3FC96DB-1F3D-481A-B7E8-D9B43387FD93}" srcId="{8578576A-8DFF-47CE-9503-A7886446BEEC}" destId="{8E6A47D5-08BC-4F86-821B-F6DD7028D612}" srcOrd="3" destOrd="0" parTransId="{AE3480DA-E681-4F87-88F3-CF289181172E}" sibTransId="{BA4BEB17-340A-4B6C-8F6A-10E6BA10E314}"/>
    <dgm:cxn modelId="{3ABCCD51-0545-4F5F-9433-BD6F7FEF3416}" type="presOf" srcId="{8E6A47D5-08BC-4F86-821B-F6DD7028D612}" destId="{C9B8F44D-A1F1-4EF2-A351-565D520C8955}" srcOrd="0" destOrd="0" presId="urn:microsoft.com/office/officeart/2005/8/layout/vList5"/>
    <dgm:cxn modelId="{D43F5F6A-2791-4075-ACDB-22FCA492DFD2}" srcId="{8578576A-8DFF-47CE-9503-A7886446BEEC}" destId="{26B654B8-26CC-42EE-B5C2-90DABE9C6F31}" srcOrd="0" destOrd="0" parTransId="{1A3DEDA0-23EE-4042-ACF6-1D329F33952E}" sibTransId="{4667F472-4369-4CA1-BF92-132535B9FEA6}"/>
    <dgm:cxn modelId="{2CF2DA0D-2F8A-4E35-AF1C-E9FFF0D4746A}" type="presOf" srcId="{C86BF251-B328-4C1C-B1B9-B7DAAB7126E2}" destId="{8830C4CB-5C46-4867-A09B-B3FE66D11372}" srcOrd="0" destOrd="0" presId="urn:microsoft.com/office/officeart/2005/8/layout/vList5"/>
    <dgm:cxn modelId="{9D7E3FF7-41A2-40AB-8812-6A82A3390F01}" type="presOf" srcId="{26B654B8-26CC-42EE-B5C2-90DABE9C6F31}" destId="{F78A8764-702D-400E-BA63-8C5564154541}" srcOrd="0" destOrd="0" presId="urn:microsoft.com/office/officeart/2005/8/layout/vList5"/>
    <dgm:cxn modelId="{DD62B579-91E6-4C4C-9EBB-E2FBF2A478AF}" type="presOf" srcId="{AD0C90A4-5BBB-4701-A82E-D467BEE52317}" destId="{872FD64E-1074-4CAA-9567-9028F933DC4C}" srcOrd="0" destOrd="0" presId="urn:microsoft.com/office/officeart/2005/8/layout/vList5"/>
    <dgm:cxn modelId="{D87250E1-DCAE-42F4-8B17-02E51B85FA6D}" srcId="{8578576A-8DFF-47CE-9503-A7886446BEEC}" destId="{64F82AA9-99CC-41CF-8754-FAD7EC1C6E65}" srcOrd="2" destOrd="0" parTransId="{CE5824D3-DD75-43C0-ABD8-16886D7ED652}" sibTransId="{448954A6-1F18-48C7-80FC-91C8E6538128}"/>
    <dgm:cxn modelId="{0D15C8F0-141C-4810-9B43-C22C475CAF11}" srcId="{8578576A-8DFF-47CE-9503-A7886446BEEC}" destId="{98BC8839-A9E4-45EC-B610-B482741554FB}" srcOrd="4" destOrd="0" parTransId="{2B71F4B3-08A7-4C0E-8F99-A1C0A90F48AD}" sibTransId="{9D8B7E0C-183F-4618-8C38-427D5BF9371D}"/>
    <dgm:cxn modelId="{CC9F1831-9E0F-4C30-9EA5-DBADFBCC6137}" type="presOf" srcId="{BDD623A6-A2DE-4D95-86E3-6859C59BC1AF}" destId="{B6D031D2-32B3-4D0E-8930-2CFC8B191E40}" srcOrd="0" destOrd="0" presId="urn:microsoft.com/office/officeart/2005/8/layout/vList5"/>
    <dgm:cxn modelId="{340BFFF2-EFFF-4928-A627-741A17FEE07D}" type="presOf" srcId="{C798C764-8958-451C-8991-5F25CDD4F458}" destId="{00183D77-8401-4817-9FE3-949359FF42CC}" srcOrd="0" destOrd="0" presId="urn:microsoft.com/office/officeart/2005/8/layout/vList5"/>
    <dgm:cxn modelId="{E04A3236-DB5B-4FB7-961B-F1BD665DBA5C}" type="presParOf" srcId="{3564518C-30DB-4B76-B5C9-556D5A49E2BB}" destId="{DC6E288A-849B-4305-81BE-E8CB7EA343AC}" srcOrd="0" destOrd="0" presId="urn:microsoft.com/office/officeart/2005/8/layout/vList5"/>
    <dgm:cxn modelId="{96BF7B1B-73FD-42C1-BCAD-13D8F685397B}" type="presParOf" srcId="{DC6E288A-849B-4305-81BE-E8CB7EA343AC}" destId="{F78A8764-702D-400E-BA63-8C5564154541}" srcOrd="0" destOrd="0" presId="urn:microsoft.com/office/officeart/2005/8/layout/vList5"/>
    <dgm:cxn modelId="{BC0ED8C8-3036-4023-A8C7-DB367B32E76E}" type="presParOf" srcId="{3564518C-30DB-4B76-B5C9-556D5A49E2BB}" destId="{4AB73F99-77AA-4056-8B4D-7FA7664FFAD0}" srcOrd="1" destOrd="0" presId="urn:microsoft.com/office/officeart/2005/8/layout/vList5"/>
    <dgm:cxn modelId="{78B2401A-B000-4E54-8C6C-B643F6E30912}" type="presParOf" srcId="{3564518C-30DB-4B76-B5C9-556D5A49E2BB}" destId="{34F81461-2D3A-424C-A94C-2C90F55BBF5A}" srcOrd="2" destOrd="0" presId="urn:microsoft.com/office/officeart/2005/8/layout/vList5"/>
    <dgm:cxn modelId="{67366C54-AC86-48FC-918D-B2873114AFAB}" type="presParOf" srcId="{34F81461-2D3A-424C-A94C-2C90F55BBF5A}" destId="{B6D031D2-32B3-4D0E-8930-2CFC8B191E40}" srcOrd="0" destOrd="0" presId="urn:microsoft.com/office/officeart/2005/8/layout/vList5"/>
    <dgm:cxn modelId="{6F4E5A6D-33D7-4C9B-BA78-E50FF709E97E}" type="presParOf" srcId="{3564518C-30DB-4B76-B5C9-556D5A49E2BB}" destId="{D8551018-D0D7-4BEC-B52D-5619E6B8263A}" srcOrd="3" destOrd="0" presId="urn:microsoft.com/office/officeart/2005/8/layout/vList5"/>
    <dgm:cxn modelId="{87643DF8-AAC3-48A3-A8D3-78073819AD4C}" type="presParOf" srcId="{3564518C-30DB-4B76-B5C9-556D5A49E2BB}" destId="{EAAA7F52-3ED5-430A-A038-064EE8D1F75B}" srcOrd="4" destOrd="0" presId="urn:microsoft.com/office/officeart/2005/8/layout/vList5"/>
    <dgm:cxn modelId="{57097057-557C-44A9-B0D7-6E7AB2F859AA}" type="presParOf" srcId="{EAAA7F52-3ED5-430A-A038-064EE8D1F75B}" destId="{F1DD6A2F-0CA3-4409-94A0-70786CD0D54E}" srcOrd="0" destOrd="0" presId="urn:microsoft.com/office/officeart/2005/8/layout/vList5"/>
    <dgm:cxn modelId="{CDAB9943-34D8-49A4-A5D3-775DF33B05F8}" type="presParOf" srcId="{3564518C-30DB-4B76-B5C9-556D5A49E2BB}" destId="{729996B7-5244-440D-9120-DE932507B33E}" srcOrd="5" destOrd="0" presId="urn:microsoft.com/office/officeart/2005/8/layout/vList5"/>
    <dgm:cxn modelId="{55A042F8-C29C-4111-B237-788DB430C1DB}" type="presParOf" srcId="{3564518C-30DB-4B76-B5C9-556D5A49E2BB}" destId="{89845ADC-D1F0-4272-94EB-7838F26E9D43}" srcOrd="6" destOrd="0" presId="urn:microsoft.com/office/officeart/2005/8/layout/vList5"/>
    <dgm:cxn modelId="{BEB829DB-38BE-49DC-A964-A34FDB378AF3}" type="presParOf" srcId="{89845ADC-D1F0-4272-94EB-7838F26E9D43}" destId="{C9B8F44D-A1F1-4EF2-A351-565D520C8955}" srcOrd="0" destOrd="0" presId="urn:microsoft.com/office/officeart/2005/8/layout/vList5"/>
    <dgm:cxn modelId="{DA2DB462-268B-41B8-BD02-1F5035293902}" type="presParOf" srcId="{3564518C-30DB-4B76-B5C9-556D5A49E2BB}" destId="{40F8458E-6FA5-4966-AD7F-ECD9B560930F}" srcOrd="7" destOrd="0" presId="urn:microsoft.com/office/officeart/2005/8/layout/vList5"/>
    <dgm:cxn modelId="{DB04485C-5E3A-466C-9422-B7A9DD679961}" type="presParOf" srcId="{3564518C-30DB-4B76-B5C9-556D5A49E2BB}" destId="{3274B9C8-7F55-4CEF-B63C-EFF0DF6D68CF}" srcOrd="8" destOrd="0" presId="urn:microsoft.com/office/officeart/2005/8/layout/vList5"/>
    <dgm:cxn modelId="{26A1E2D0-1112-4121-9793-DFCE6D42C5E6}" type="presParOf" srcId="{3274B9C8-7F55-4CEF-B63C-EFF0DF6D68CF}" destId="{0B9A6578-14FD-4155-A190-76BAA191B50E}" srcOrd="0" destOrd="0" presId="urn:microsoft.com/office/officeart/2005/8/layout/vList5"/>
    <dgm:cxn modelId="{B515FEB3-F6BA-44E9-B3B3-77A0C83ABF88}" type="presParOf" srcId="{3564518C-30DB-4B76-B5C9-556D5A49E2BB}" destId="{0C83CB34-A05F-4D6C-A89D-BC72297F09E6}" srcOrd="9" destOrd="0" presId="urn:microsoft.com/office/officeart/2005/8/layout/vList5"/>
    <dgm:cxn modelId="{934F2C17-78E6-43C1-85F2-F92BB94DC87E}" type="presParOf" srcId="{3564518C-30DB-4B76-B5C9-556D5A49E2BB}" destId="{3917ACFA-8B5D-4DCB-B97F-2CFB3BF80E37}" srcOrd="10" destOrd="0" presId="urn:microsoft.com/office/officeart/2005/8/layout/vList5"/>
    <dgm:cxn modelId="{7383E3AC-8C74-437B-B55C-7CB4447F43D3}" type="presParOf" srcId="{3917ACFA-8B5D-4DCB-B97F-2CFB3BF80E37}" destId="{3C06A0E9-0D2F-4C33-901F-3E613A2B27BE}" srcOrd="0" destOrd="0" presId="urn:microsoft.com/office/officeart/2005/8/layout/vList5"/>
    <dgm:cxn modelId="{3C73E0FC-4CFE-4B5F-BE4B-F252C686620B}" type="presParOf" srcId="{3564518C-30DB-4B76-B5C9-556D5A49E2BB}" destId="{77B165A6-5887-4056-95B9-3E133C8F5759}" srcOrd="11" destOrd="0" presId="urn:microsoft.com/office/officeart/2005/8/layout/vList5"/>
    <dgm:cxn modelId="{2B06C8A2-614B-4937-938F-E4FCCB32266B}" type="presParOf" srcId="{3564518C-30DB-4B76-B5C9-556D5A49E2BB}" destId="{F22E049D-D9DE-4BE9-AB7F-0B2C0ED58399}" srcOrd="12" destOrd="0" presId="urn:microsoft.com/office/officeart/2005/8/layout/vList5"/>
    <dgm:cxn modelId="{CEEFA293-0418-4083-B11E-1A25BDF704DF}" type="presParOf" srcId="{F22E049D-D9DE-4BE9-AB7F-0B2C0ED58399}" destId="{872FD64E-1074-4CAA-9567-9028F933DC4C}" srcOrd="0" destOrd="0" presId="urn:microsoft.com/office/officeart/2005/8/layout/vList5"/>
    <dgm:cxn modelId="{E1D03FE7-A889-486B-A551-6ED32BE32D4E}" type="presParOf" srcId="{3564518C-30DB-4B76-B5C9-556D5A49E2BB}" destId="{75408F69-2EE8-40A7-BCC3-CFFBE937BFB6}" srcOrd="13" destOrd="0" presId="urn:microsoft.com/office/officeart/2005/8/layout/vList5"/>
    <dgm:cxn modelId="{094AC114-69B2-4934-8254-476B1EA16D32}" type="presParOf" srcId="{3564518C-30DB-4B76-B5C9-556D5A49E2BB}" destId="{D1B2ED08-676F-4B9F-9054-C9D97A32DFE3}" srcOrd="14" destOrd="0" presId="urn:microsoft.com/office/officeart/2005/8/layout/vList5"/>
    <dgm:cxn modelId="{AD6668B3-8A79-4432-8E80-0AF3629E565D}" type="presParOf" srcId="{D1B2ED08-676F-4B9F-9054-C9D97A32DFE3}" destId="{8830C4CB-5C46-4867-A09B-B3FE66D11372}" srcOrd="0" destOrd="0" presId="urn:microsoft.com/office/officeart/2005/8/layout/vList5"/>
    <dgm:cxn modelId="{02197C46-5557-4ABC-B0EF-B45C29BF3096}" type="presParOf" srcId="{3564518C-30DB-4B76-B5C9-556D5A49E2BB}" destId="{A952267C-E61E-44FF-9CDC-1791C010FA8B}" srcOrd="15" destOrd="0" presId="urn:microsoft.com/office/officeart/2005/8/layout/vList5"/>
    <dgm:cxn modelId="{43ECD62F-4907-48D6-8781-CE0F3D007221}" type="presParOf" srcId="{3564518C-30DB-4B76-B5C9-556D5A49E2BB}" destId="{A2DA8FD3-6122-44BD-A1EF-E59ECA78FEE9}" srcOrd="16" destOrd="0" presId="urn:microsoft.com/office/officeart/2005/8/layout/vList5"/>
    <dgm:cxn modelId="{7055F441-6386-4551-BB48-3AB30A83A6C6}" type="presParOf" srcId="{A2DA8FD3-6122-44BD-A1EF-E59ECA78FEE9}" destId="{1E3785AF-8AD9-4795-8EEA-53D3295371AB}" srcOrd="0" destOrd="0" presId="urn:microsoft.com/office/officeart/2005/8/layout/vList5"/>
    <dgm:cxn modelId="{AE0606A5-66CF-4317-AD39-3ECF2076934A}" type="presParOf" srcId="{3564518C-30DB-4B76-B5C9-556D5A49E2BB}" destId="{725F080D-6E86-4C60-A894-DA2767ED6309}" srcOrd="17" destOrd="0" presId="urn:microsoft.com/office/officeart/2005/8/layout/vList5"/>
    <dgm:cxn modelId="{7025CF44-ADDB-4C47-9A5C-F31C413905AA}" type="presParOf" srcId="{3564518C-30DB-4B76-B5C9-556D5A49E2BB}" destId="{EF947080-2ACF-411B-B310-857D931DDBAD}" srcOrd="18" destOrd="0" presId="urn:microsoft.com/office/officeart/2005/8/layout/vList5"/>
    <dgm:cxn modelId="{C94B9044-3818-4133-8338-BDAB28EB8674}" type="presParOf" srcId="{EF947080-2ACF-411B-B310-857D931DDBAD}" destId="{00183D77-8401-4817-9FE3-949359FF42CC}" srcOrd="0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BA7F113-85E5-4180-ACF7-4A316874419F}" type="datetimeFigureOut">
              <a:rPr lang="ru-RU" smtClean="0"/>
              <a:pPr/>
              <a:t>22.09.2009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DA97A2A-1168-42C5-A0BD-4D8F62A35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0070C0"/>
                </a:solidFill>
              </a:rPr>
              <a:t>Орфоэпия</a:t>
            </a:r>
            <a:endParaRPr lang="ru-RU" sz="6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4543428" cy="6715148"/>
          </a:xfrm>
        </p:spPr>
        <p:txBody>
          <a:bodyPr>
            <a:noAutofit/>
          </a:bodyPr>
          <a:lstStyle/>
          <a:p>
            <a:r>
              <a:rPr lang="ru-RU" sz="1600" dirty="0" smtClean="0"/>
              <a:t>Владелец или совладелец договора с государством на эксплуатацию промышленных предприятий, природных богатств.</a:t>
            </a:r>
          </a:p>
          <a:p>
            <a:r>
              <a:rPr lang="ru-RU" sz="1600" dirty="0" smtClean="0"/>
              <a:t>Оптовый скупщик скота, мяса, рыбы для перепродажи.</a:t>
            </a:r>
          </a:p>
          <a:p>
            <a:pPr lvl="0"/>
            <a:r>
              <a:rPr lang="ru-RU" sz="1600" dirty="0" smtClean="0"/>
              <a:t>ПРОФЕССИОНАЛЬНЫЙ ПОСРЕДНИК ПРИ ЗАКЛЮЧЕНИИ ТОРГОВЫХ И БИРЖЕВЫХ СДЕЛОК</a:t>
            </a:r>
          </a:p>
          <a:p>
            <a:r>
              <a:rPr lang="ru-RU" sz="1600" dirty="0" smtClean="0"/>
              <a:t>Отрезной талон ценной бумаги.</a:t>
            </a:r>
          </a:p>
          <a:p>
            <a:r>
              <a:rPr lang="ru-RU" sz="1600" dirty="0" smtClean="0"/>
              <a:t>Поручитель, гарант, финансирующее лицо или организация.</a:t>
            </a:r>
          </a:p>
          <a:p>
            <a:pPr lvl="0"/>
            <a:r>
              <a:rPr lang="ru-RU" sz="1600" dirty="0" smtClean="0"/>
              <a:t>ПРИНЦИП РАВЕНСТВА И РАВНОПРАВИЯ СТОРОН В ЧЁМ-ЛИБО</a:t>
            </a:r>
          </a:p>
          <a:p>
            <a:r>
              <a:rPr lang="ru-RU" sz="1600" dirty="0" smtClean="0"/>
              <a:t>Нарицательная стоимость, обозначенная на ценных бумагах.</a:t>
            </a:r>
          </a:p>
          <a:p>
            <a:r>
              <a:rPr lang="ru-RU" sz="1600" dirty="0" smtClean="0"/>
              <a:t> Торговая сделка на основе натурального обмена.</a:t>
            </a:r>
          </a:p>
          <a:p>
            <a:pPr lvl="0"/>
            <a:r>
              <a:rPr lang="ru-RU" sz="1600" dirty="0" smtClean="0"/>
              <a:t>РОЗЫГРЫШ ВЫИГРЫШЕЙ В ЗАЙМЕ, ЛОТЕРЕЕ</a:t>
            </a:r>
          </a:p>
          <a:p>
            <a:r>
              <a:rPr lang="ru-RU" sz="1600" dirty="0" smtClean="0"/>
              <a:t>Документ, удостоверяющий права держателя акций.</a:t>
            </a:r>
            <a:endParaRPr lang="ru-RU" sz="16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5286380" y="214290"/>
            <a:ext cx="3357586" cy="650085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Бартер</a:t>
            </a:r>
          </a:p>
          <a:p>
            <a:r>
              <a:rPr lang="ru-RU" sz="2800" b="1" dirty="0" smtClean="0"/>
              <a:t>Концессионер</a:t>
            </a:r>
          </a:p>
          <a:p>
            <a:r>
              <a:rPr lang="ru-RU" sz="2800" b="1" dirty="0" smtClean="0"/>
              <a:t>Купон</a:t>
            </a:r>
          </a:p>
          <a:p>
            <a:r>
              <a:rPr lang="ru-RU" sz="2800" b="1" dirty="0" smtClean="0"/>
              <a:t>Маклер</a:t>
            </a:r>
          </a:p>
          <a:p>
            <a:r>
              <a:rPr lang="ru-RU" sz="2800" b="1" dirty="0" smtClean="0"/>
              <a:t>Номинал</a:t>
            </a:r>
          </a:p>
          <a:p>
            <a:r>
              <a:rPr lang="ru-RU" sz="2800" b="1" dirty="0" smtClean="0"/>
              <a:t>Паритет</a:t>
            </a:r>
          </a:p>
          <a:p>
            <a:r>
              <a:rPr lang="ru-RU" sz="2800" b="1" dirty="0" smtClean="0"/>
              <a:t>Прасол</a:t>
            </a:r>
          </a:p>
          <a:p>
            <a:r>
              <a:rPr lang="ru-RU" sz="2800" b="1" dirty="0" smtClean="0"/>
              <a:t>Сертификат</a:t>
            </a:r>
          </a:p>
          <a:p>
            <a:r>
              <a:rPr lang="ru-RU" sz="2800" b="1" dirty="0" smtClean="0"/>
              <a:t>Спонсор</a:t>
            </a:r>
          </a:p>
          <a:p>
            <a:r>
              <a:rPr lang="ru-RU" sz="2800" b="1" dirty="0" smtClean="0"/>
              <a:t>Тираж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0"/>
          <a:ext cx="4543428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5286380" y="214290"/>
            <a:ext cx="3500462" cy="650085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Бартер</a:t>
            </a:r>
          </a:p>
          <a:p>
            <a:r>
              <a:rPr lang="ru-RU" sz="2800" b="1" dirty="0" smtClean="0"/>
              <a:t>Концессионер</a:t>
            </a:r>
          </a:p>
          <a:p>
            <a:r>
              <a:rPr lang="ru-RU" sz="2800" b="1" dirty="0" smtClean="0"/>
              <a:t>Купон</a:t>
            </a:r>
          </a:p>
          <a:p>
            <a:r>
              <a:rPr lang="ru-RU" sz="2800" b="1" dirty="0" smtClean="0"/>
              <a:t>Маклер</a:t>
            </a:r>
          </a:p>
          <a:p>
            <a:r>
              <a:rPr lang="ru-RU" sz="2800" b="1" dirty="0" smtClean="0"/>
              <a:t>Номинал</a:t>
            </a:r>
          </a:p>
          <a:p>
            <a:r>
              <a:rPr lang="ru-RU" sz="2800" b="1" dirty="0" smtClean="0"/>
              <a:t>Паритет</a:t>
            </a:r>
          </a:p>
          <a:p>
            <a:r>
              <a:rPr lang="ru-RU" sz="2800" b="1" dirty="0" smtClean="0"/>
              <a:t>Прасол</a:t>
            </a:r>
          </a:p>
          <a:p>
            <a:r>
              <a:rPr lang="ru-RU" sz="2800" b="1" dirty="0" smtClean="0"/>
              <a:t>Сертификат</a:t>
            </a:r>
          </a:p>
          <a:p>
            <a:r>
              <a:rPr lang="ru-RU" sz="2800" b="1" dirty="0" smtClean="0"/>
              <a:t>Спонсор</a:t>
            </a:r>
          </a:p>
          <a:p>
            <a:r>
              <a:rPr lang="ru-RU" sz="2800" b="1" dirty="0" smtClean="0"/>
              <a:t>Тираж</a:t>
            </a:r>
            <a:endParaRPr lang="ru-RU" sz="2800" b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000628" y="285728"/>
            <a:ext cx="857256" cy="7143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4250531" y="1750208"/>
            <a:ext cx="2428891" cy="92869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000628" y="1643050"/>
            <a:ext cx="857256" cy="3571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000628" y="1571612"/>
            <a:ext cx="857256" cy="7858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4714876" y="3286124"/>
            <a:ext cx="1428760" cy="8572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000628" y="3071810"/>
            <a:ext cx="857256" cy="7143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 flipV="1">
            <a:off x="4500562" y="3071810"/>
            <a:ext cx="1928826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 flipH="1" flipV="1">
            <a:off x="3286116" y="2285992"/>
            <a:ext cx="4357718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5000628" y="5072074"/>
            <a:ext cx="928694" cy="5715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 flipH="1" flipV="1">
            <a:off x="4393405" y="4750603"/>
            <a:ext cx="2286016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itchFamily="34" charset="0"/>
              </a:rPr>
              <a:t>ОРФОЭПИЧЕСКАЯ РАЗМИНКА</a:t>
            </a:r>
            <a:endParaRPr lang="ru-RU" sz="36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Муз(</a:t>
            </a:r>
            <a:r>
              <a:rPr lang="ru-RU" sz="4000" dirty="0" err="1" smtClean="0"/>
              <a:t>е,э</a:t>
            </a:r>
            <a:r>
              <a:rPr lang="ru-RU" sz="4000" dirty="0" smtClean="0"/>
              <a:t>)</a:t>
            </a:r>
            <a:r>
              <a:rPr lang="ru-RU" sz="4000" dirty="0" err="1" smtClean="0"/>
              <a:t>й</a:t>
            </a:r>
            <a:r>
              <a:rPr lang="ru-RU" sz="4000" dirty="0" smtClean="0"/>
              <a:t>, т(</a:t>
            </a:r>
            <a:r>
              <a:rPr lang="ru-RU" sz="4000" dirty="0" err="1" smtClean="0"/>
              <a:t>е,э</a:t>
            </a:r>
            <a:r>
              <a:rPr lang="ru-RU" sz="4000" dirty="0" smtClean="0"/>
              <a:t>)</a:t>
            </a:r>
            <a:r>
              <a:rPr lang="ru-RU" sz="4000" dirty="0" err="1" smtClean="0"/>
              <a:t>рмин</a:t>
            </a:r>
            <a:r>
              <a:rPr lang="ru-RU" sz="4000" dirty="0" smtClean="0"/>
              <a:t>, шин(</a:t>
            </a:r>
            <a:r>
              <a:rPr lang="ru-RU" sz="4000" dirty="0" err="1" smtClean="0"/>
              <a:t>е,э</a:t>
            </a:r>
            <a:r>
              <a:rPr lang="ru-RU" sz="4000" dirty="0" smtClean="0"/>
              <a:t>)ль, </a:t>
            </a:r>
            <a:r>
              <a:rPr lang="ru-RU" sz="4000" dirty="0" err="1" smtClean="0"/>
              <a:t>ат</a:t>
            </a:r>
            <a:r>
              <a:rPr lang="ru-RU" sz="4000" dirty="0" smtClean="0"/>
              <a:t>(</a:t>
            </a:r>
            <a:r>
              <a:rPr lang="ru-RU" sz="4000" dirty="0" err="1" smtClean="0"/>
              <a:t>е,э</a:t>
            </a:r>
            <a:r>
              <a:rPr lang="ru-RU" sz="4000" dirty="0" smtClean="0"/>
              <a:t>)лье. </a:t>
            </a:r>
          </a:p>
          <a:p>
            <a:r>
              <a:rPr lang="ru-RU" sz="4000" dirty="0" smtClean="0"/>
              <a:t>Закупорить, памятуя, отняв, жалюзи, позвонит, занятой, заржаветь, договор, обеспечение, ходатайство, баловать, хозяева, усугубить.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Arial Black" pitchFamily="34" charset="0"/>
              </a:rPr>
              <a:t>ОРФОЭПИЧЕСКАЯ РАЗМИНКА</a:t>
            </a:r>
            <a:endParaRPr lang="ru-RU" sz="36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Музей, термин, шинель, </a:t>
            </a:r>
            <a:r>
              <a:rPr lang="ru-RU" sz="4000" dirty="0" err="1" smtClean="0"/>
              <a:t>ате</a:t>
            </a:r>
            <a:r>
              <a:rPr lang="ru-RU" sz="4000" dirty="0" smtClean="0"/>
              <a:t>(э)лье. </a:t>
            </a:r>
          </a:p>
          <a:p>
            <a:r>
              <a:rPr lang="ru-RU" sz="4000" dirty="0" smtClean="0"/>
              <a:t>Зак</a:t>
            </a:r>
            <a:r>
              <a:rPr lang="ru-RU" sz="4000" dirty="0" smtClean="0">
                <a:solidFill>
                  <a:srgbClr val="FF0000"/>
                </a:solidFill>
              </a:rPr>
              <a:t>у</a:t>
            </a:r>
            <a:r>
              <a:rPr lang="ru-RU" sz="4000" dirty="0" smtClean="0"/>
              <a:t>порить, п</a:t>
            </a:r>
            <a:r>
              <a:rPr lang="ru-RU" sz="4000" dirty="0" smtClean="0">
                <a:solidFill>
                  <a:srgbClr val="FF0000"/>
                </a:solidFill>
              </a:rPr>
              <a:t>а</a:t>
            </a:r>
            <a:r>
              <a:rPr lang="ru-RU" sz="4000" dirty="0" smtClean="0"/>
              <a:t>мятуя, отн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в, жалюз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/>
              <a:t>, позвон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/>
              <a:t>т, занят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й, зарж</a:t>
            </a:r>
            <a:r>
              <a:rPr lang="ru-RU" sz="4000" dirty="0" smtClean="0">
                <a:solidFill>
                  <a:srgbClr val="FF0000"/>
                </a:solidFill>
              </a:rPr>
              <a:t>а</a:t>
            </a:r>
            <a:r>
              <a:rPr lang="ru-RU" sz="4000" dirty="0" smtClean="0"/>
              <a:t>веть, догов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р, обесп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/>
              <a:t>чение, ход</a:t>
            </a:r>
            <a:r>
              <a:rPr lang="ru-RU" sz="4000" dirty="0" smtClean="0">
                <a:solidFill>
                  <a:srgbClr val="FF0000"/>
                </a:solidFill>
              </a:rPr>
              <a:t>а</a:t>
            </a:r>
            <a:r>
              <a:rPr lang="ru-RU" sz="4000" dirty="0" smtClean="0"/>
              <a:t>тайство, балов</a:t>
            </a:r>
            <a:r>
              <a:rPr lang="ru-RU" sz="4000" dirty="0" smtClean="0">
                <a:solidFill>
                  <a:srgbClr val="FF0000"/>
                </a:solidFill>
              </a:rPr>
              <a:t>а</a:t>
            </a:r>
            <a:r>
              <a:rPr lang="ru-RU" sz="4000" dirty="0" smtClean="0"/>
              <a:t>ть, хоз</a:t>
            </a:r>
            <a:r>
              <a:rPr lang="ru-RU" sz="4000" dirty="0" smtClean="0">
                <a:solidFill>
                  <a:srgbClr val="FF0000"/>
                </a:solidFill>
              </a:rPr>
              <a:t>я</a:t>
            </a:r>
            <a:r>
              <a:rPr lang="ru-RU" sz="4000" dirty="0" smtClean="0"/>
              <a:t>ева, усугуб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/>
              <a:t>ть.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100</TotalTime>
  <Words>256</Words>
  <Application>Microsoft Office PowerPoint</Application>
  <PresentationFormat>Экран (4:3)</PresentationFormat>
  <Paragraphs>47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Орфоэпия</vt:lpstr>
      <vt:lpstr>Слайд 2</vt:lpstr>
      <vt:lpstr>Слайд 3</vt:lpstr>
      <vt:lpstr>ОРФОЭПИЧЕСКАЯ РАЗМИНКА</vt:lpstr>
      <vt:lpstr>ОРФОЭПИЧЕСКАЯ РАЗМИНКА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Орфоэпия</dc:title>
  <dc:creator>СЕМЬЯ</dc:creator>
  <cp:lastModifiedBy>Семья</cp:lastModifiedBy>
  <cp:revision>12</cp:revision>
  <dcterms:created xsi:type="dcterms:W3CDTF">2009-09-01T13:33:20Z</dcterms:created>
  <dcterms:modified xsi:type="dcterms:W3CDTF">2009-09-22T12:22:24Z</dcterms:modified>
</cp:coreProperties>
</file>